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56" d="100"/>
          <a:sy n="56" d="100"/>
        </p:scale>
        <p:origin x="1228"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10/14/22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10/14/22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panose="020B0604020104020204" pitchFamily="34" charset="0"/>
                <a:ea typeface="SF Pro" pitchFamily="2" charset="0"/>
                <a:cs typeface="SF Pro" pitchFamily="2" charset="0"/>
              </a:rPr>
              <a:t>Vivek Kumar Sahu</a:t>
            </a:r>
          </a:p>
          <a:p>
            <a:r>
              <a:rPr lang="en-US" dirty="0">
                <a:solidFill>
                  <a:schemeClr val="bg2"/>
                </a:solidFill>
                <a:latin typeface="Abadi" panose="020B0604020104020204" pitchFamily="34" charset="0"/>
                <a:ea typeface="SF Pro" pitchFamily="2" charset="0"/>
                <a:cs typeface="SF Pro" pitchFamily="2" charset="0"/>
              </a:rPr>
              <a:t>14</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October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https://github.com/Vivekkumarsahu07/IBM-Data-Science-Capstone-Coursera-/blob/master/Data_Wrangling.ipynb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https://github.com/Vivekkumarsahu07/IBM-Data-Science-Capstone-Coursera-/blob/master/EDA%20with%20Visualization.ipynb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https://github.com/Vivekkumarsahu07/IBM-Data-Science-Capstone-Coursera-/blob/master/EDA%20using%20SQL.ipynb</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r>
              <a:rPr lang="en-US" sz="2400" dirty="0">
                <a:solidFill>
                  <a:schemeClr val="accent3">
                    <a:lumMod val="25000"/>
                  </a:schemeClr>
                </a:solidFill>
                <a:latin typeface="Abadi" panose="020B0604020104020204" pitchFamily="34" charset="0"/>
              </a:rPr>
              <a:t>The link to the notebook is: https://github.com/Vivekkumarsahu07/IBM-Data-Science-Capstone-Coursera-/blob/master/Interactive%20Visual%20Analytics%20with%20Folium%20lab.ipynb</a:t>
            </a:r>
            <a:endParaRPr lang="en-US" sz="2400" dirty="0">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https://github.com/Vivekkumarsahu07/IBM-Data-Science-Capstone-Coursera-/blob/master/app.py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latin typeface="Abadi" panose="020B0604020104020204" pitchFamily="34" charset="0"/>
              </a:rPr>
              <a:t>https://github.com/Vivekkumarsahu07/IBM-Data-Science-Capstone-Coursera-/blob/master/Data%20collection%20API.ipynb</a:t>
            </a: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5" name="Picture 4">
            <a:extLst>
              <a:ext uri="{FF2B5EF4-FFF2-40B4-BE49-F238E27FC236}">
                <a16:creationId xmlns:a16="http://schemas.microsoft.com/office/drawing/2014/main" id="{0AC02D24-919C-71D1-46F5-CD6E1DD83923}"/>
              </a:ext>
            </a:extLst>
          </p:cNvPr>
          <p:cNvPicPr>
            <a:picLocks noChangeAspect="1"/>
          </p:cNvPicPr>
          <p:nvPr/>
        </p:nvPicPr>
        <p:blipFill>
          <a:blip r:embed="rId3"/>
          <a:stretch>
            <a:fillRect/>
          </a:stretch>
        </p:blipFill>
        <p:spPr>
          <a:xfrm>
            <a:off x="6096000" y="1638032"/>
            <a:ext cx="5501928" cy="400838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https://github.com/Vivekkumarsahu07/IBM-Data-Science-Capstone-Coursera-/blob/master/Web_Scraping_datacollection.ipynb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8" name="Picture 7">
            <a:extLst>
              <a:ext uri="{FF2B5EF4-FFF2-40B4-BE49-F238E27FC236}">
                <a16:creationId xmlns:a16="http://schemas.microsoft.com/office/drawing/2014/main" id="{7B4BD86F-AA90-1DFD-EAE7-FAE6E0A4D929}"/>
              </a:ext>
            </a:extLst>
          </p:cNvPr>
          <p:cNvPicPr>
            <a:picLocks noChangeAspect="1"/>
          </p:cNvPicPr>
          <p:nvPr/>
        </p:nvPicPr>
        <p:blipFill>
          <a:blip r:embed="rId3"/>
          <a:stretch>
            <a:fillRect/>
          </a:stretch>
        </p:blipFill>
        <p:spPr>
          <a:xfrm>
            <a:off x="5910261" y="1477108"/>
            <a:ext cx="5736909" cy="4311456"/>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1347</TotalTime>
  <Words>1826</Words>
  <Application>Microsoft Office PowerPoint</Application>
  <PresentationFormat>Widescreen</PresentationFormat>
  <Paragraphs>204</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vivek kumar sahu</cp:lastModifiedBy>
  <cp:revision>199</cp:revision>
  <dcterms:created xsi:type="dcterms:W3CDTF">2021-04-29T18:58:34Z</dcterms:created>
  <dcterms:modified xsi:type="dcterms:W3CDTF">2022-10-14T16:46:50Z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